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50" d="100"/>
          <a:sy n="50" d="100"/>
        </p:scale>
        <p:origin x="-1296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41491A-8CBA-4002-9FD2-37C6A46FF53A}" type="datetimeFigureOut">
              <a:rPr lang="en-US" smtClean="0"/>
              <a:t>7/21/2021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AA6DCD5-E0E7-4D1D-A25E-C005056CDE5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62C6D3-43CB-40AE-A1D3-92D723D123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Statistical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F7948C3-A031-4E2B-BB0C-22F1D4CE6E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</a:t>
            </a:r>
            <a:endParaRPr lang="en-US" dirty="0"/>
          </a:p>
          <a:p>
            <a:r>
              <a:rPr lang="en-US" dirty="0"/>
              <a:t>Institution</a:t>
            </a:r>
          </a:p>
        </p:txBody>
      </p:sp>
    </p:spTree>
    <p:extLst>
      <p:ext uri="{BB962C8B-B14F-4D97-AF65-F5344CB8AC3E}">
        <p14:creationId xmlns:p14="http://schemas.microsoft.com/office/powerpoint/2010/main" val="1462912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791C9B-CB22-43D0-AA44-98FEA0115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Bivariate Objective 2: Restaurant 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796FF8-F29A-4204-9B16-306945855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looked at the bivariate relationship between google reviews and restaurant location. We plotted a bar graph to show the distribution between reviews and town.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052BB95-C781-4815-9CE4-181E68DE7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146" y="3164717"/>
            <a:ext cx="5741708" cy="332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965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A31A35-AD2D-4D13-BBAC-5E4433A5C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CB5FA61-4D53-481F-8D90-54E000A46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did not have enough variables to provide enough information about the restaurants. To mitigate this we need to collect more data about the restaurants.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collected was only for New Hampshire. To mitigate this we should increase the scope of our study to a whole state or country.</a:t>
            </a:r>
          </a:p>
        </p:txBody>
      </p:sp>
    </p:spTree>
    <p:extLst>
      <p:ext uri="{BB962C8B-B14F-4D97-AF65-F5344CB8AC3E}">
        <p14:creationId xmlns:p14="http://schemas.microsoft.com/office/powerpoint/2010/main" val="159914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5D9E5C-C1F9-4EDF-BC9E-8336EB0FF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A8F21D-B8B6-4FEB-A412-EEF9310BB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review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Univariate analysis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Bivariate analysis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</a:p>
        </p:txBody>
      </p:sp>
    </p:spTree>
    <p:extLst>
      <p:ext uri="{BB962C8B-B14F-4D97-AF65-F5344CB8AC3E}">
        <p14:creationId xmlns:p14="http://schemas.microsoft.com/office/powerpoint/2010/main" val="534557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AAF39F-108E-4CDA-B256-022F08711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and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F47E9D-8F49-4F57-861A-56F3944BA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Exploratory analysis of Asian restaurants in Central/Southern New Hampshire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Exploratory analysis will help us get insights, It will also help us discover trends in the data.</a:t>
            </a:r>
          </a:p>
        </p:txBody>
      </p:sp>
    </p:spTree>
    <p:extLst>
      <p:ext uri="{BB962C8B-B14F-4D97-AF65-F5344CB8AC3E}">
        <p14:creationId xmlns:p14="http://schemas.microsoft.com/office/powerpoint/2010/main" val="75247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3FE2F8-5F36-4F48-96A5-B27C87590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A1D93F-3512-487C-BF77-BEFB15ED1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dataset has 103 records of Asian restaurants.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dataset has 13 variables, 12 are quantitative variables and 1 is a categorical variable.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that will be used in the analysis are price, google reviews, google rating,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doordash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reviews,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doordash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rating, yelp reviews, yelp rating, and town.  </a:t>
            </a:r>
          </a:p>
        </p:txBody>
      </p:sp>
    </p:spTree>
    <p:extLst>
      <p:ext uri="{BB962C8B-B14F-4D97-AF65-F5344CB8AC3E}">
        <p14:creationId xmlns:p14="http://schemas.microsoft.com/office/powerpoint/2010/main" val="416437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E48AAD-F1C0-4EDE-A935-CBB3A4B19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4575"/>
          </a:xfrm>
        </p:spPr>
        <p:txBody>
          <a:bodyPr/>
          <a:lstStyle/>
          <a:p>
            <a:r>
              <a:rPr lang="en-US" dirty="0"/>
              <a:t>Analysis and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33A853-EA86-4B7B-8A1B-F1B2CE732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1409700"/>
            <a:ext cx="10515600" cy="508317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Descriptive Statistics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mean reviews given to the restaurants was 273.81.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maximum review given is 1135  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highest rated restaurant was rated 4.9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lowest rated restaurant was rated 2.7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restaurants are located in Manchester town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25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080072-8AA9-403F-BF1E-A7B22F2FA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Univariate Objective 1: Price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AB5CB87-D93D-4C3F-B04D-A57B79E99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graph shows the distribution of price among the restaurants. Most restaurants have a price of category 2 which is $10-$30.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B8D2B53-8BCA-4CD4-A23F-357BAACF3D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667" y="2933700"/>
            <a:ext cx="4871513" cy="324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935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3D2B11-1681-4C7F-9B0B-10DBF1EBB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Univariate Objective 2: Google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83E258-4785-4ECB-8912-58A577108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graph shows the distribution of the Google reviews for the restaurants. Most restaurants have less than 400 reviews.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3929921-A310-41E6-A8E4-F7EF9811E9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747" y="2645558"/>
            <a:ext cx="4852506" cy="353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967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A1E095-9653-490F-BF21-EF01CE917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Univariate Objective 3: Google Rating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BB5E9E-3918-4DAB-BE5F-9A42E4DC2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graph shows the distribution of google ratings for the restaurants. The trend shows that most restaurants had a rating between 4.0 – 4.5.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F6A459A-9D09-468D-9CFB-90DD5E2260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153" y="2772587"/>
            <a:ext cx="4801694" cy="340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559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C63B5D-C99C-4740-AA21-CCCEC5B6E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Bivariate Objective 1: </a:t>
            </a:r>
            <a:r>
              <a:rPr lang="en-US" dirty="0" err="1"/>
              <a:t>Doordash</a:t>
            </a:r>
            <a:r>
              <a:rPr lang="en-US" dirty="0"/>
              <a:t> fee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C99054-0A3F-4E8D-8609-D4417B6E6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092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bivariate analysis we analyzed correlation between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door dash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door dash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reviews. The correlation coefficient was 0.41 which shows a moderate positive correlation. A scatterplot was plotted to show the correlation.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19F4357-4CAC-4C44-9313-7232728072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178" y="3358391"/>
            <a:ext cx="5017643" cy="332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13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131</TotalTime>
  <Words>371</Words>
  <Application>Microsoft Office PowerPoint</Application>
  <PresentationFormat>Custom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Project Statistical Study</vt:lpstr>
      <vt:lpstr>Executive Summary</vt:lpstr>
      <vt:lpstr>Objective and Introduction</vt:lpstr>
      <vt:lpstr>Dataset</vt:lpstr>
      <vt:lpstr>Analysis and Discussion</vt:lpstr>
      <vt:lpstr>Univariate Objective 1: Price</vt:lpstr>
      <vt:lpstr>Univariate Objective 2: Google Reviews</vt:lpstr>
      <vt:lpstr>Univariate Objective 3: Google Rating</vt:lpstr>
      <vt:lpstr>Bivariate Objective 1: Doordash fee</vt:lpstr>
      <vt:lpstr>Bivariate Objective 2: Restaurant location</vt:lpstr>
      <vt:lpstr>Limitations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Dews</dc:creator>
  <cp:lastModifiedBy>Kang'ethe</cp:lastModifiedBy>
  <cp:revision>13</cp:revision>
  <dcterms:created xsi:type="dcterms:W3CDTF">2021-07-20T22:35:32Z</dcterms:created>
  <dcterms:modified xsi:type="dcterms:W3CDTF">2021-07-21T07:11:53Z</dcterms:modified>
</cp:coreProperties>
</file>